
<file path=[Content_Types].xml><?xml version="1.0" encoding="utf-8"?>
<Types xmlns="http://schemas.openxmlformats.org/package/2006/content-types">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s/slide1.xml" ContentType="application/vnd.openxmlformats-officedocument.presentationml.slide+xml"/>
  <Override PartName="/ppt/theme/theme1.xml" ContentType="application/vnd.openxmlformats-officedocument.them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docProps/custom.xml" ContentType="application/vnd.openxmlformats-officedocument.custom-properties+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22" d="100"/>
          <a:sy n="122" d="100"/>
        </p:scale>
        <p:origin x="-1410" y="-8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18367FE-A70C-4DA9-BA12-0E2A01B110B1}" type="datetimeFigureOut">
              <a:rPr lang="en-US" smtClean="0"/>
              <a:pPr/>
              <a:t>7/10/2015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17B63E-0773-47E4-B169-C2F44BFFBE4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hyperlink" Target="http://www.rapidbbs.cn/" TargetMode="External"/><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8367FE-A70C-4DA9-BA12-0E2A01B110B1}" type="datetimeFigureOut">
              <a:rPr lang="en-US" smtClean="0"/>
              <a:pPr/>
              <a:t>7/10/2015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17B63E-0773-47E4-B169-C2F44BFFBE4A}" type="slidenum">
              <a:rPr lang="en-US" smtClean="0"/>
              <a:pPr/>
              <a:t>‹#›</a:t>
            </a:fld>
            <a:endParaRPr lang="en-US"/>
          </a:p>
        </p:txBody>
      </p:sp>
      <p:sp>
        <p:nvSpPr>
          <p:cNvPr id="7" name="TextBox 6"/>
          <p:cNvSpPr txBox="1"/>
          <p:nvPr userDrawn="1"/>
        </p:nvSpPr>
        <p:spPr>
          <a:xfrm>
            <a:off x="6084168" y="6487344"/>
            <a:ext cx="2710999" cy="276999"/>
          </a:xfrm>
          <a:prstGeom prst="rect">
            <a:avLst/>
          </a:prstGeom>
          <a:noFill/>
        </p:spPr>
        <p:txBody>
          <a:bodyPr wrap="none" rtlCol="0">
            <a:spAutoFit/>
          </a:bodyPr>
          <a:lstStyle/>
          <a:p>
            <a:r>
              <a:rPr lang="zh-CN" altLang="en-US" sz="1200" dirty="0" smtClean="0">
                <a:solidFill>
                  <a:schemeClr val="tx1">
                    <a:lumMod val="50000"/>
                    <a:lumOff val="50000"/>
                  </a:schemeClr>
                </a:solidFill>
                <a:latin typeface="方正粗倩简体" pitchFamily="65" charset="-122"/>
                <a:ea typeface="方正粗倩简体" pitchFamily="65" charset="-122"/>
              </a:rPr>
              <a:t>锐普论坛</a:t>
            </a:r>
            <a:r>
              <a:rPr lang="en-US" altLang="zh-CN" sz="1200" dirty="0" smtClean="0">
                <a:solidFill>
                  <a:schemeClr val="tx1">
                    <a:lumMod val="50000"/>
                    <a:lumOff val="50000"/>
                  </a:schemeClr>
                </a:solidFill>
                <a:latin typeface="方正粗倩简体" pitchFamily="65" charset="-122"/>
                <a:ea typeface="方正粗倩简体" pitchFamily="65" charset="-122"/>
              </a:rPr>
              <a:t>www.rapidbbs.cn</a:t>
            </a:r>
            <a:r>
              <a:rPr lang="zh-CN" altLang="en-US" sz="1200" dirty="0" smtClean="0">
                <a:solidFill>
                  <a:schemeClr val="tx1">
                    <a:lumMod val="50000"/>
                    <a:lumOff val="50000"/>
                  </a:schemeClr>
                </a:solidFill>
                <a:latin typeface="方正粗倩简体" pitchFamily="65" charset="-122"/>
                <a:ea typeface="方正粗倩简体" pitchFamily="65" charset="-122"/>
              </a:rPr>
              <a:t>璞石整理</a:t>
            </a:r>
            <a:endParaRPr lang="zh-CN" altLang="en-US" sz="1200" dirty="0">
              <a:solidFill>
                <a:schemeClr val="tx1">
                  <a:lumMod val="50000"/>
                  <a:lumOff val="50000"/>
                </a:schemeClr>
              </a:solidFill>
              <a:latin typeface="方正粗倩简体" pitchFamily="65" charset="-122"/>
              <a:ea typeface="方正粗倩简体" pitchFamily="65" charset="-122"/>
            </a:endParaRPr>
          </a:p>
        </p:txBody>
      </p:sp>
      <p:sp>
        <p:nvSpPr>
          <p:cNvPr id="8" name="矩形 7">
            <a:hlinkClick r:id="rId3"/>
          </p:cNvPr>
          <p:cNvSpPr/>
          <p:nvPr userDrawn="1"/>
        </p:nvSpPr>
        <p:spPr>
          <a:xfrm>
            <a:off x="6084168" y="6381328"/>
            <a:ext cx="3168352" cy="4766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3967531550"/>
      </p:ext>
    </p:extLst>
  </p:cSld>
  <p:clrMap bg1="lt1" tx1="dk1" bg2="lt2" tx2="dk2" accent1="accent1" accent2="accent2" accent3="accent3" accent4="accent4" accent5="accent5" accent6="accent6" hlink="hlink" folHlink="folHlink"/>
  <p:sldLayoutIdLst>
    <p:sldLayoutId id="2147483649"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Прямоугольник 178"/>
          <p:cNvSpPr/>
          <p:nvPr/>
        </p:nvSpPr>
        <p:spPr>
          <a:xfrm flipV="1">
            <a:off x="0" y="-2"/>
            <a:ext cx="9144000" cy="6858002"/>
          </a:xfrm>
          <a:prstGeom prst="rect">
            <a:avLst/>
          </a:prstGeom>
          <a:gradFill flip="none" rotWithShape="0">
            <a:gsLst>
              <a:gs pos="32000">
                <a:schemeClr val="bg1">
                  <a:lumMod val="85000"/>
                </a:schemeClr>
              </a:gs>
              <a:gs pos="50000">
                <a:schemeClr val="bg1"/>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80" name="Curved Down Arrow 79"/>
          <p:cNvSpPr/>
          <p:nvPr/>
        </p:nvSpPr>
        <p:spPr>
          <a:xfrm rot="2260844" flipV="1">
            <a:off x="2635860" y="4032336"/>
            <a:ext cx="3407074" cy="1492028"/>
          </a:xfrm>
          <a:prstGeom prst="curvedDownArrow">
            <a:avLst>
              <a:gd name="adj1" fmla="val 40310"/>
              <a:gd name="adj2" fmla="val 63727"/>
              <a:gd name="adj3" fmla="val 25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5" name="Прямоугольник 26"/>
          <p:cNvSpPr/>
          <p:nvPr/>
        </p:nvSpPr>
        <p:spPr>
          <a:xfrm flipV="1">
            <a:off x="0" y="0"/>
            <a:ext cx="9144000" cy="785794"/>
          </a:xfrm>
          <a:prstGeom prst="rect">
            <a:avLst/>
          </a:prstGeom>
          <a:gradFill flip="none" rotWithShape="0">
            <a:gsLst>
              <a:gs pos="0">
                <a:schemeClr val="bg1">
                  <a:lumMod val="85000"/>
                </a:schemeClr>
              </a:gs>
              <a:gs pos="100000">
                <a:schemeClr val="bg1"/>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latin typeface="Arial" pitchFamily="34" charset="0"/>
              <a:cs typeface="Arial" pitchFamily="34" charset="0"/>
            </a:endParaRPr>
          </a:p>
        </p:txBody>
      </p:sp>
      <p:sp>
        <p:nvSpPr>
          <p:cNvPr id="46" name="TextBox 44"/>
          <p:cNvSpPr txBox="1">
            <a:spLocks noChangeArrowheads="1"/>
          </p:cNvSpPr>
          <p:nvPr/>
        </p:nvSpPr>
        <p:spPr bwMode="auto">
          <a:xfrm>
            <a:off x="242590" y="232926"/>
            <a:ext cx="3400716" cy="338554"/>
          </a:xfrm>
          <a:prstGeom prst="rect">
            <a:avLst/>
          </a:prstGeom>
          <a:noFill/>
          <a:ln w="9525">
            <a:noFill/>
            <a:miter lim="800000"/>
            <a:headEnd/>
            <a:tailEnd/>
          </a:ln>
        </p:spPr>
        <p:txBody>
          <a:bodyPr wrap="square">
            <a:spAutoFit/>
          </a:bodyPr>
          <a:lstStyle/>
          <a:p>
            <a:pPr marL="228600" indent="-228600"/>
            <a:r>
              <a:rPr lang="en-US" sz="1600" b="1" dirty="0" smtClean="0">
                <a:latin typeface="Arial" pitchFamily="34" charset="0"/>
                <a:cs typeface="Arial" pitchFamily="34" charset="0"/>
              </a:rPr>
              <a:t>MONEY</a:t>
            </a:r>
            <a:endParaRPr lang="ru-RU" sz="1600" b="1" dirty="0">
              <a:solidFill>
                <a:schemeClr val="tx1">
                  <a:lumMod val="95000"/>
                  <a:lumOff val="5000"/>
                </a:schemeClr>
              </a:solidFill>
              <a:latin typeface="Arial" pitchFamily="34" charset="0"/>
              <a:cs typeface="Arial" pitchFamily="34" charset="0"/>
            </a:endParaRPr>
          </a:p>
        </p:txBody>
      </p:sp>
      <p:pic>
        <p:nvPicPr>
          <p:cNvPr id="77" name="Picture 11" descr="C:\Documents and Settings\Admin\Рабочий стол\diagrams\Money\PNG\7.png"/>
          <p:cNvPicPr>
            <a:picLocks noChangeAspect="1" noChangeArrowheads="1"/>
          </p:cNvPicPr>
          <p:nvPr/>
        </p:nvPicPr>
        <p:blipFill>
          <a:blip r:embed="rId2" cstate="print"/>
          <a:srcRect/>
          <a:stretch>
            <a:fillRect/>
          </a:stretch>
        </p:blipFill>
        <p:spPr bwMode="auto">
          <a:xfrm>
            <a:off x="2719795" y="1447800"/>
            <a:ext cx="2917661" cy="2179287"/>
          </a:xfrm>
          <a:prstGeom prst="rect">
            <a:avLst/>
          </a:prstGeom>
          <a:noFill/>
        </p:spPr>
      </p:pic>
      <p:pic>
        <p:nvPicPr>
          <p:cNvPr id="78" name="Picture 11" descr="C:\Documents and Settings\Admin\Рабочий стол\diagrams\Money\PNG\7.png"/>
          <p:cNvPicPr>
            <a:picLocks noChangeAspect="1" noChangeArrowheads="1"/>
          </p:cNvPicPr>
          <p:nvPr/>
        </p:nvPicPr>
        <p:blipFill>
          <a:blip r:embed="rId2" cstate="print"/>
          <a:srcRect/>
          <a:stretch>
            <a:fillRect/>
          </a:stretch>
        </p:blipFill>
        <p:spPr bwMode="auto">
          <a:xfrm>
            <a:off x="1693348" y="1842590"/>
            <a:ext cx="2917661" cy="2179287"/>
          </a:xfrm>
          <a:prstGeom prst="rect">
            <a:avLst/>
          </a:prstGeom>
          <a:noFill/>
        </p:spPr>
      </p:pic>
      <p:pic>
        <p:nvPicPr>
          <p:cNvPr id="79" name="Picture 11" descr="C:\Documents and Settings\Admin\Рабочий стол\diagrams\Money\PNG\7.png"/>
          <p:cNvPicPr>
            <a:picLocks noChangeAspect="1" noChangeArrowheads="1"/>
          </p:cNvPicPr>
          <p:nvPr/>
        </p:nvPicPr>
        <p:blipFill>
          <a:blip r:embed="rId2" cstate="print"/>
          <a:srcRect/>
          <a:stretch>
            <a:fillRect/>
          </a:stretch>
        </p:blipFill>
        <p:spPr bwMode="auto">
          <a:xfrm>
            <a:off x="449752" y="2130741"/>
            <a:ext cx="2917661" cy="2179287"/>
          </a:xfrm>
          <a:prstGeom prst="rect">
            <a:avLst/>
          </a:prstGeom>
          <a:noFill/>
        </p:spPr>
      </p:pic>
      <p:sp>
        <p:nvSpPr>
          <p:cNvPr id="81" name="Прямоугольник 47"/>
          <p:cNvSpPr/>
          <p:nvPr/>
        </p:nvSpPr>
        <p:spPr>
          <a:xfrm>
            <a:off x="6029335" y="1214422"/>
            <a:ext cx="2500330" cy="5019710"/>
          </a:xfrm>
          <a:prstGeom prst="rect">
            <a:avLst/>
          </a:prstGeom>
          <a:solidFill>
            <a:schemeClr val="bg1"/>
          </a:solidFill>
          <a:ln>
            <a:noFill/>
          </a:ln>
          <a:effectLst>
            <a:outerShdw blurRad="63500" sx="101000" sy="101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ru-RU" dirty="0"/>
          </a:p>
        </p:txBody>
      </p:sp>
      <p:sp>
        <p:nvSpPr>
          <p:cNvPr id="82" name="Прямоугольник 121"/>
          <p:cNvSpPr/>
          <p:nvPr/>
        </p:nvSpPr>
        <p:spPr>
          <a:xfrm>
            <a:off x="6272224" y="1519224"/>
            <a:ext cx="2000264" cy="4524315"/>
          </a:xfrm>
          <a:prstGeom prst="rect">
            <a:avLst/>
          </a:prstGeom>
        </p:spPr>
        <p:txBody>
          <a:bodyPr wrap="square">
            <a:spAutoFit/>
          </a:bodyPr>
          <a:lstStyle/>
          <a:p>
            <a:r>
              <a:rPr lang="en-US" sz="1200" b="1" dirty="0" smtClean="0">
                <a:latin typeface="Arial" pitchFamily="34" charset="0"/>
                <a:cs typeface="Arial" pitchFamily="34" charset="0"/>
              </a:rPr>
              <a:t>Example text.</a:t>
            </a:r>
          </a:p>
          <a:p>
            <a:r>
              <a:rPr lang="en-US" sz="1200" dirty="0" smtClean="0">
                <a:latin typeface="Arial" pitchFamily="34" charset="0"/>
                <a:cs typeface="Arial" pitchFamily="34" charset="0"/>
              </a:rPr>
              <a:t>Go ahead and replace it with your own text. This is an example text. Go ahead and replace it with your own text. This is an example text. Go ahead and replace it with your own text. This is an example text. Go ahead and replace it with your own text. This is an example text. </a:t>
            </a:r>
            <a:endParaRPr lang="ru-RU" sz="1200" dirty="0" smtClean="0">
              <a:latin typeface="Arial" pitchFamily="34" charset="0"/>
              <a:cs typeface="Arial" pitchFamily="34" charset="0"/>
            </a:endParaRPr>
          </a:p>
          <a:p>
            <a:r>
              <a:rPr lang="en-US" sz="1200" dirty="0" smtClean="0">
                <a:latin typeface="Arial" pitchFamily="34" charset="0"/>
                <a:cs typeface="Arial" pitchFamily="34" charset="0"/>
              </a:rPr>
              <a:t>Go ahead and replace it with your own text. This is an example text. Go ahead and replace it with your own text. This is an example text. </a:t>
            </a:r>
            <a:endParaRPr lang="ru-RU" sz="1200" dirty="0" smtClean="0">
              <a:latin typeface="Arial" pitchFamily="34" charset="0"/>
              <a:cs typeface="Arial" pitchFamily="34" charset="0"/>
            </a:endParaRPr>
          </a:p>
          <a:p>
            <a:r>
              <a:rPr lang="en-US" sz="1200" dirty="0" smtClean="0">
                <a:latin typeface="Arial" pitchFamily="34" charset="0"/>
                <a:cs typeface="Arial" pitchFamily="34" charset="0"/>
              </a:rPr>
              <a:t>Go ahead and replace it with your own text. This is an example text. Go ahead and replace it with your own text.</a:t>
            </a:r>
            <a:endParaRPr lang="ru-RU" sz="1200" dirty="0" smtClean="0">
              <a:latin typeface="Arial" pitchFamily="34" charset="0"/>
              <a:cs typeface="Arial" pitchFamily="34" charset="0"/>
            </a:endParaRPr>
          </a:p>
        </p:txBody>
      </p:sp>
      <p:sp>
        <p:nvSpPr>
          <p:cNvPr id="85" name="Прямоугольник 121"/>
          <p:cNvSpPr/>
          <p:nvPr/>
        </p:nvSpPr>
        <p:spPr>
          <a:xfrm>
            <a:off x="1085826" y="5524515"/>
            <a:ext cx="1928826" cy="646331"/>
          </a:xfrm>
          <a:prstGeom prst="rect">
            <a:avLst/>
          </a:prstGeom>
        </p:spPr>
        <p:txBody>
          <a:bodyPr wrap="square">
            <a:spAutoFit/>
          </a:bodyPr>
          <a:lstStyle/>
          <a:p>
            <a:r>
              <a:rPr lang="en-US" sz="1200" b="1" dirty="0" smtClean="0">
                <a:latin typeface="Arial" pitchFamily="34" charset="0"/>
                <a:cs typeface="Arial" pitchFamily="34" charset="0"/>
              </a:rPr>
              <a:t>This is an example text.</a:t>
            </a:r>
          </a:p>
          <a:p>
            <a:r>
              <a:rPr lang="en-US" sz="1200" dirty="0" smtClean="0">
                <a:latin typeface="Arial" pitchFamily="34" charset="0"/>
                <a:cs typeface="Arial" pitchFamily="34" charset="0"/>
              </a:rPr>
              <a:t>Go ahead and replace it with your own text.</a:t>
            </a:r>
            <a:endParaRPr lang="ru-RU" sz="1200" dirty="0" smtClean="0">
              <a:latin typeface="Arial" pitchFamily="34" charset="0"/>
              <a:cs typeface="Arial" pitchFamily="34" charset="0"/>
            </a:endParaRPr>
          </a:p>
        </p:txBody>
      </p:sp>
      <p:cxnSp>
        <p:nvCxnSpPr>
          <p:cNvPr id="86" name="Straight Connector 85"/>
          <p:cNvCxnSpPr/>
          <p:nvPr/>
        </p:nvCxnSpPr>
        <p:spPr>
          <a:xfrm flipV="1">
            <a:off x="2976552" y="5453077"/>
            <a:ext cx="785818" cy="357190"/>
          </a:xfrm>
          <a:prstGeom prst="line">
            <a:avLst/>
          </a:prstGeom>
          <a:ln w="19050">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81403739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mycolors">
      <a:dk1>
        <a:sysClr val="windowText" lastClr="000000"/>
      </a:dk1>
      <a:lt1>
        <a:sysClr val="window" lastClr="FFFFFF"/>
      </a:lt1>
      <a:dk2>
        <a:srgbClr val="0070C0"/>
      </a:dk2>
      <a:lt2>
        <a:srgbClr val="4EE7FC"/>
      </a:lt2>
      <a:accent1>
        <a:srgbClr val="A00000"/>
      </a:accent1>
      <a:accent2>
        <a:srgbClr val="FF0000"/>
      </a:accent2>
      <a:accent3>
        <a:srgbClr val="127D12"/>
      </a:accent3>
      <a:accent4>
        <a:srgbClr val="28D728"/>
      </a:accent4>
      <a:accent5>
        <a:srgbClr val="FF9900"/>
      </a:accent5>
      <a:accent6>
        <a:srgbClr val="FFFF0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TotalTime>
  <Words>142</Words>
  <Application>Microsoft Office PowerPoint</Application>
  <PresentationFormat>全屏显示(4:3)</PresentationFormat>
  <Paragraphs>7</Paragraphs>
  <Slides>1</Slides>
  <Notes>0</Notes>
  <HiddenSlides>0</HiddenSlides>
  <MMClips>0</MMClips>
  <ScaleCrop>false</ScaleCrop>
  <HeadingPairs>
    <vt:vector size="4" baseType="variant">
      <vt:variant>
        <vt:lpstr>主题</vt:lpstr>
      </vt:variant>
      <vt:variant>
        <vt:i4>1</vt:i4>
      </vt:variant>
      <vt:variant>
        <vt:lpstr>幻灯片标题</vt:lpstr>
      </vt:variant>
      <vt:variant>
        <vt:i4>1</vt:i4>
      </vt:variant>
    </vt:vector>
  </HeadingPairs>
  <TitlesOfParts>
    <vt:vector size="2" baseType="lpstr">
      <vt:lpstr>Office Theme</vt:lpstr>
      <vt:lpstr>幻灯片 1</vt:lpstr>
    </vt:vector>
  </TitlesOfParts>
  <Company>CtrlSoft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图表大分享[璞石整理 锐普首发]</dc:title>
  <dc:creator>Admin</dc:creator>
  <dc:description/>
  <cp:lastModifiedBy>Administrator</cp:lastModifiedBy>
  <cp:revision>32</cp:revision>
  <dcterms:created xsi:type="dcterms:W3CDTF">2010-11-26T09:48:13Z</dcterms:created>
  <dcterms:modified xsi:type="dcterms:W3CDTF">2015-07-10T09:53:14Z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图表大分享[璞石整理 锐普首发]</vt:lpwstr>
  </property>
  <property fmtid="{D5CDD505-2E9C-101B-9397-08002B2CF9AE}" pid="3" name="SlideDescription">
    <vt:lpwstr/>
  </property>
</Properties>
</file>